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2"/>
    <p:restoredTop sz="95701"/>
  </p:normalViewPr>
  <p:slideViewPr>
    <p:cSldViewPr snapToGrid="0" snapToObjects="1">
      <p:cViewPr>
        <p:scale>
          <a:sx n="110" d="100"/>
          <a:sy n="110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4962" y="2275229"/>
            <a:ext cx="7323665" cy="1470025"/>
          </a:xfrm>
        </p:spPr>
        <p:txBody>
          <a:bodyPr/>
          <a:lstStyle/>
          <a:p>
            <a:r>
              <a:rPr lang="en-US" dirty="0" smtClean="0"/>
              <a:t>Creating Authentic Engagement and Learning –</a:t>
            </a:r>
            <a:br>
              <a:rPr lang="en-US" dirty="0" smtClean="0"/>
            </a:br>
            <a:r>
              <a:rPr lang="en-US" dirty="0" smtClean="0"/>
              <a:t>Tools &amp; Possibilities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878" y="3720658"/>
            <a:ext cx="6762749" cy="751027"/>
          </a:xfrm>
        </p:spPr>
        <p:txBody>
          <a:bodyPr/>
          <a:lstStyle/>
          <a:p>
            <a:r>
              <a:rPr lang="en-US" dirty="0" smtClean="0"/>
              <a:t>Chris Unger</a:t>
            </a:r>
          </a:p>
        </p:txBody>
      </p:sp>
    </p:spTree>
    <p:extLst>
      <p:ext uri="{BB962C8B-B14F-4D97-AF65-F5344CB8AC3E}">
        <p14:creationId xmlns:p14="http://schemas.microsoft.com/office/powerpoint/2010/main" val="285952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083" y="1651684"/>
            <a:ext cx="7297418" cy="1881491"/>
          </a:xfrm>
        </p:spPr>
        <p:txBody>
          <a:bodyPr anchor="t"/>
          <a:lstStyle/>
          <a:p>
            <a:pPr>
              <a:spcBef>
                <a:spcPts val="2800"/>
              </a:spcBef>
            </a:pPr>
            <a:r>
              <a:rPr lang="en-US" sz="2600" dirty="0" smtClean="0"/>
              <a:t>1. Choice</a:t>
            </a:r>
            <a:r>
              <a:rPr lang="is-IS" sz="2600" dirty="0"/>
              <a:t> </a:t>
            </a:r>
            <a:r>
              <a:rPr lang="is-IS" sz="2600" dirty="0" smtClean="0"/>
              <a:t>...</a:t>
            </a:r>
            <a:br>
              <a:rPr lang="is-IS" sz="2600" dirty="0" smtClean="0"/>
            </a:br>
            <a:r>
              <a:rPr lang="is-IS" sz="2600" dirty="0"/>
              <a:t> </a:t>
            </a:r>
            <a:r>
              <a:rPr lang="is-IS" sz="2600" dirty="0" smtClean="0"/>
              <a:t>      - What they are looking at</a:t>
            </a:r>
            <a:br>
              <a:rPr lang="is-IS" sz="2600" dirty="0" smtClean="0"/>
            </a:br>
            <a:r>
              <a:rPr lang="is-IS" sz="2600" dirty="0"/>
              <a:t> </a:t>
            </a:r>
            <a:r>
              <a:rPr lang="is-IS" sz="2600" dirty="0" smtClean="0"/>
              <a:t>      - How they are looking at that</a:t>
            </a:r>
            <a:br>
              <a:rPr lang="is-IS" sz="2600" dirty="0" smtClean="0"/>
            </a:br>
            <a:r>
              <a:rPr lang="is-IS" sz="2600" dirty="0"/>
              <a:t> </a:t>
            </a:r>
            <a:r>
              <a:rPr lang="is-IS" sz="2600" dirty="0" smtClean="0"/>
              <a:t>      - Product: What they are producing</a:t>
            </a:r>
            <a:br>
              <a:rPr lang="is-IS" sz="2600" dirty="0" smtClean="0"/>
            </a:br>
            <a:endParaRPr lang="en-US" sz="2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4465" y="891880"/>
            <a:ext cx="7856537" cy="7598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MAIN POINTS FROM ME </a:t>
            </a:r>
            <a:r>
              <a:rPr lang="is-IS" sz="2800" dirty="0" smtClean="0"/>
              <a:t>… Take or Leave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90" y="5283059"/>
            <a:ext cx="6795848" cy="932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800"/>
              </a:spcBef>
            </a:pPr>
            <a:r>
              <a:rPr lang="is-IS" sz="2600" dirty="0" smtClean="0"/>
              <a:t>3.  Tools &amp; Technology to facilitate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7380" y="3459443"/>
            <a:ext cx="6799705" cy="1440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800"/>
              </a:spcBef>
            </a:pPr>
            <a:r>
              <a:rPr lang="is-IS" sz="2600" dirty="0" smtClean="0"/>
              <a:t>2.  Make it Bigger than themselves</a:t>
            </a:r>
            <a:br>
              <a:rPr lang="is-IS" sz="2600" dirty="0" smtClean="0"/>
            </a:br>
            <a:r>
              <a:rPr lang="is-IS" sz="2600" dirty="0" smtClean="0"/>
              <a:t>       - Product</a:t>
            </a:r>
            <a:br>
              <a:rPr lang="is-IS" sz="2600" dirty="0" smtClean="0"/>
            </a:br>
            <a:r>
              <a:rPr lang="is-IS" sz="2600" dirty="0" smtClean="0"/>
              <a:t>       - Impact</a:t>
            </a:r>
            <a:br>
              <a:rPr lang="is-IS" sz="2600" dirty="0" smtClean="0"/>
            </a:br>
            <a:r>
              <a:rPr lang="is-IS" sz="2600" dirty="0" smtClean="0"/>
              <a:t>       - Others</a:t>
            </a:r>
            <a:br>
              <a:rPr lang="is-IS" sz="2600" dirty="0" smtClean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64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64658" y="1743799"/>
            <a:ext cx="6675437" cy="10997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2600" dirty="0" smtClean="0">
                <a:solidFill>
                  <a:prstClr val="white"/>
                </a:solidFill>
              </a:rPr>
              <a:t>- What </a:t>
            </a:r>
            <a:r>
              <a:rPr lang="is-IS" sz="2600" dirty="0">
                <a:solidFill>
                  <a:prstClr val="white"/>
                </a:solidFill>
              </a:rPr>
              <a:t>they are looking </a:t>
            </a:r>
            <a:r>
              <a:rPr lang="is-IS" sz="2600" dirty="0" smtClean="0">
                <a:solidFill>
                  <a:prstClr val="white"/>
                </a:solidFill>
              </a:rPr>
              <a:t>at</a:t>
            </a:r>
          </a:p>
          <a:p>
            <a:r>
              <a:rPr lang="is-IS" sz="2600" dirty="0" smtClean="0">
                <a:solidFill>
                  <a:prstClr val="white"/>
                </a:solidFill>
              </a:rPr>
              <a:t>       - Conflict across the globe?</a:t>
            </a:r>
          </a:p>
          <a:p>
            <a:r>
              <a:rPr lang="is-IS" sz="800" dirty="0">
                <a:solidFill>
                  <a:prstClr val="white"/>
                </a:solidFill>
              </a:rPr>
              <a:t/>
            </a:r>
            <a:br>
              <a:rPr lang="is-IS" sz="800" dirty="0">
                <a:solidFill>
                  <a:prstClr val="white"/>
                </a:solidFill>
              </a:rPr>
            </a:br>
            <a:r>
              <a:rPr lang="is-IS" sz="2600" dirty="0" smtClean="0">
                <a:solidFill>
                  <a:prstClr val="white"/>
                </a:solidFill>
              </a:rPr>
              <a:t>- </a:t>
            </a:r>
            <a:r>
              <a:rPr lang="is-IS" sz="2600" dirty="0">
                <a:solidFill>
                  <a:prstClr val="white"/>
                </a:solidFill>
              </a:rPr>
              <a:t>How they are looking at </a:t>
            </a:r>
            <a:r>
              <a:rPr lang="is-IS" sz="2600" dirty="0" smtClean="0">
                <a:solidFill>
                  <a:prstClr val="white"/>
                </a:solidFill>
              </a:rPr>
              <a:t>that</a:t>
            </a:r>
          </a:p>
          <a:p>
            <a:r>
              <a:rPr lang="is-IS" sz="2600" dirty="0">
                <a:solidFill>
                  <a:prstClr val="white"/>
                </a:solidFill>
              </a:rPr>
              <a:t> </a:t>
            </a:r>
            <a:r>
              <a:rPr lang="is-IS" sz="2600" dirty="0" smtClean="0">
                <a:solidFill>
                  <a:prstClr val="white"/>
                </a:solidFill>
              </a:rPr>
              <a:t>      - Articles, websites, newspapers</a:t>
            </a:r>
          </a:p>
          <a:p>
            <a:r>
              <a:rPr lang="is-IS" sz="2600" dirty="0">
                <a:solidFill>
                  <a:prstClr val="white"/>
                </a:solidFill>
              </a:rPr>
              <a:t> </a:t>
            </a:r>
            <a:r>
              <a:rPr lang="is-IS" sz="2600" dirty="0" smtClean="0">
                <a:solidFill>
                  <a:prstClr val="white"/>
                </a:solidFill>
              </a:rPr>
              <a:t>      - Movies, videos, documentaries</a:t>
            </a:r>
          </a:p>
          <a:p>
            <a:r>
              <a:rPr lang="is-IS" sz="1100" dirty="0">
                <a:solidFill>
                  <a:prstClr val="white"/>
                </a:solidFill>
              </a:rPr>
              <a:t/>
            </a:r>
            <a:br>
              <a:rPr lang="is-IS" sz="1100" dirty="0">
                <a:solidFill>
                  <a:prstClr val="white"/>
                </a:solidFill>
              </a:rPr>
            </a:br>
            <a:r>
              <a:rPr lang="is-IS" sz="2600" dirty="0" smtClean="0">
                <a:solidFill>
                  <a:prstClr val="white"/>
                </a:solidFill>
              </a:rPr>
              <a:t>- </a:t>
            </a:r>
            <a:r>
              <a:rPr lang="is-IS" sz="2600" dirty="0">
                <a:solidFill>
                  <a:prstClr val="white"/>
                </a:solidFill>
              </a:rPr>
              <a:t>Product: What they are </a:t>
            </a:r>
            <a:r>
              <a:rPr lang="is-IS" sz="2600" dirty="0" smtClean="0">
                <a:solidFill>
                  <a:prstClr val="white"/>
                </a:solidFill>
              </a:rPr>
              <a:t>producing</a:t>
            </a:r>
          </a:p>
          <a:p>
            <a:r>
              <a:rPr lang="is-IS" sz="2600" dirty="0">
                <a:solidFill>
                  <a:prstClr val="white"/>
                </a:solidFill>
              </a:rPr>
              <a:t> </a:t>
            </a:r>
            <a:r>
              <a:rPr lang="is-IS" sz="2600" dirty="0" smtClean="0">
                <a:solidFill>
                  <a:prstClr val="white"/>
                </a:solidFill>
              </a:rPr>
              <a:t>      - Article, presentation, website, video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63" y="890287"/>
            <a:ext cx="7583487" cy="1044388"/>
          </a:xfrm>
        </p:spPr>
        <p:txBody>
          <a:bodyPr anchor="t"/>
          <a:lstStyle/>
          <a:p>
            <a:r>
              <a:rPr lang="en-US" sz="3600" dirty="0" smtClean="0"/>
              <a:t>Choice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213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64658" y="1743799"/>
            <a:ext cx="6675437" cy="10997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2600" dirty="0" smtClean="0">
                <a:solidFill>
                  <a:prstClr val="white"/>
                </a:solidFill>
              </a:rPr>
              <a:t>- Product</a:t>
            </a:r>
          </a:p>
          <a:p>
            <a:r>
              <a:rPr lang="is-IS" sz="2600" dirty="0" smtClean="0">
                <a:solidFill>
                  <a:prstClr val="white"/>
                </a:solidFill>
              </a:rPr>
              <a:t>       - What is it?</a:t>
            </a:r>
          </a:p>
          <a:p>
            <a:r>
              <a:rPr lang="is-IS" sz="800" dirty="0">
                <a:solidFill>
                  <a:prstClr val="white"/>
                </a:solidFill>
              </a:rPr>
              <a:t/>
            </a:r>
            <a:br>
              <a:rPr lang="is-IS" sz="800" dirty="0">
                <a:solidFill>
                  <a:prstClr val="white"/>
                </a:solidFill>
              </a:rPr>
            </a:br>
            <a:r>
              <a:rPr lang="is-IS" sz="2600" dirty="0" smtClean="0">
                <a:solidFill>
                  <a:prstClr val="white"/>
                </a:solidFill>
              </a:rPr>
              <a:t>- Impact</a:t>
            </a:r>
          </a:p>
          <a:p>
            <a:r>
              <a:rPr lang="is-IS" sz="2600" dirty="0">
                <a:solidFill>
                  <a:prstClr val="white"/>
                </a:solidFill>
              </a:rPr>
              <a:t> </a:t>
            </a:r>
            <a:r>
              <a:rPr lang="is-IS" sz="2600" dirty="0" smtClean="0">
                <a:solidFill>
                  <a:prstClr val="white"/>
                </a:solidFill>
              </a:rPr>
              <a:t>      - For whom and to what end?</a:t>
            </a:r>
          </a:p>
          <a:p>
            <a:r>
              <a:rPr lang="is-IS" sz="1100" dirty="0">
                <a:solidFill>
                  <a:prstClr val="white"/>
                </a:solidFill>
              </a:rPr>
              <a:t/>
            </a:r>
            <a:br>
              <a:rPr lang="is-IS" sz="1100" dirty="0">
                <a:solidFill>
                  <a:prstClr val="white"/>
                </a:solidFill>
              </a:rPr>
            </a:br>
            <a:r>
              <a:rPr lang="is-IS" sz="2600" dirty="0" smtClean="0">
                <a:solidFill>
                  <a:prstClr val="white"/>
                </a:solidFill>
              </a:rPr>
              <a:t>- Others</a:t>
            </a:r>
          </a:p>
          <a:p>
            <a:r>
              <a:rPr lang="is-IS" sz="2600" dirty="0">
                <a:solidFill>
                  <a:prstClr val="white"/>
                </a:solidFill>
              </a:rPr>
              <a:t> </a:t>
            </a:r>
            <a:r>
              <a:rPr lang="is-IS" sz="2600" dirty="0" smtClean="0">
                <a:solidFill>
                  <a:prstClr val="white"/>
                </a:solidFill>
              </a:rPr>
              <a:t>      - Who will see this?</a:t>
            </a:r>
          </a:p>
          <a:p>
            <a:r>
              <a:rPr lang="is-IS" sz="2600" dirty="0">
                <a:solidFill>
                  <a:prstClr val="white"/>
                </a:solidFill>
              </a:rPr>
              <a:t> </a:t>
            </a:r>
            <a:r>
              <a:rPr lang="is-IS" sz="2600" dirty="0" smtClean="0">
                <a:solidFill>
                  <a:prstClr val="white"/>
                </a:solidFill>
              </a:rPr>
              <a:t>      - Who are you trying to reach/impact?</a:t>
            </a:r>
          </a:p>
          <a:p>
            <a:r>
              <a:rPr lang="is-IS" sz="2600" dirty="0">
                <a:solidFill>
                  <a:prstClr val="white"/>
                </a:solidFill>
              </a:rPr>
              <a:t> </a:t>
            </a:r>
            <a:r>
              <a:rPr lang="is-IS" sz="2600" dirty="0" smtClean="0">
                <a:solidFill>
                  <a:prstClr val="white"/>
                </a:solidFill>
              </a:rPr>
              <a:t>      - Again, to what end?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63" y="890287"/>
            <a:ext cx="7583487" cy="1044388"/>
          </a:xfrm>
        </p:spPr>
        <p:txBody>
          <a:bodyPr anchor="t"/>
          <a:lstStyle/>
          <a:p>
            <a:r>
              <a:rPr lang="en-US" sz="3200" dirty="0" smtClean="0"/>
              <a:t>Make it Bigger than Themselves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218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84577" y="1778524"/>
            <a:ext cx="6675437" cy="10997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2600" dirty="0" smtClean="0">
                <a:solidFill>
                  <a:prstClr val="white"/>
                </a:solidFill>
              </a:rPr>
              <a:t>- Journal, Book, Article</a:t>
            </a:r>
          </a:p>
          <a:p>
            <a:r>
              <a:rPr lang="is-IS" sz="2600" dirty="0" smtClean="0">
                <a:solidFill>
                  <a:prstClr val="white"/>
                </a:solidFill>
              </a:rPr>
              <a:t>- Website, Video</a:t>
            </a:r>
          </a:p>
          <a:p>
            <a:r>
              <a:rPr lang="is-IS" sz="2600" dirty="0" smtClean="0">
                <a:solidFill>
                  <a:prstClr val="white"/>
                </a:solidFill>
              </a:rPr>
              <a:t>- Interviews</a:t>
            </a:r>
          </a:p>
          <a:p>
            <a:r>
              <a:rPr lang="is-IS" sz="2600" dirty="0" smtClean="0">
                <a:solidFill>
                  <a:prstClr val="white"/>
                </a:solidFill>
              </a:rPr>
              <a:t>- Presentations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5213" y="890287"/>
            <a:ext cx="6860632" cy="961662"/>
          </a:xfrm>
        </p:spPr>
        <p:txBody>
          <a:bodyPr anchor="t"/>
          <a:lstStyle/>
          <a:p>
            <a:r>
              <a:rPr lang="en-US" sz="3200" dirty="0" smtClean="0"/>
              <a:t>Tools &amp; Technology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61429" y="3782872"/>
            <a:ext cx="6675437" cy="10997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2600" dirty="0" smtClean="0">
                <a:solidFill>
                  <a:prstClr val="white"/>
                </a:solidFill>
              </a:rPr>
              <a:t>- Weebly, Wix</a:t>
            </a:r>
          </a:p>
          <a:p>
            <a:r>
              <a:rPr lang="is-IS" sz="2600" dirty="0" smtClean="0">
                <a:solidFill>
                  <a:prstClr val="white"/>
                </a:solidFill>
              </a:rPr>
              <a:t>- Google Hangout</a:t>
            </a:r>
          </a:p>
        </p:txBody>
      </p:sp>
    </p:spTree>
    <p:extLst>
      <p:ext uri="{BB962C8B-B14F-4D97-AF65-F5344CB8AC3E}">
        <p14:creationId xmlns:p14="http://schemas.microsoft.com/office/powerpoint/2010/main" val="74159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87804" y="1361833"/>
            <a:ext cx="7531160" cy="10997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2400" dirty="0" smtClean="0">
                <a:solidFill>
                  <a:prstClr val="white"/>
                </a:solidFill>
              </a:rPr>
              <a:t>- Try it yourself FIRST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- Start SMALL so you and kids are not 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    overwhelmed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- YES, you will need to scaffold and give </a:t>
            </a:r>
          </a:p>
          <a:p>
            <a:r>
              <a:rPr lang="is-IS" sz="2400" dirty="0">
                <a:solidFill>
                  <a:prstClr val="white"/>
                </a:solidFill>
              </a:rPr>
              <a:t> </a:t>
            </a:r>
            <a:r>
              <a:rPr lang="is-IS" sz="2400" dirty="0" smtClean="0">
                <a:solidFill>
                  <a:prstClr val="white"/>
                </a:solidFill>
              </a:rPr>
              <a:t>   specific directions and ensure you can </a:t>
            </a:r>
          </a:p>
          <a:p>
            <a:r>
              <a:rPr lang="is-IS" sz="2400" dirty="0">
                <a:solidFill>
                  <a:prstClr val="white"/>
                </a:solidFill>
              </a:rPr>
              <a:t> </a:t>
            </a:r>
            <a:r>
              <a:rPr lang="is-IS" sz="2400" dirty="0" smtClean="0">
                <a:solidFill>
                  <a:prstClr val="white"/>
                </a:solidFill>
              </a:rPr>
              <a:t>   give guidance where needed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- Have kids work in GROUPS first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- It can be messy at 1st and require ongoing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     reassessment and refinement and additional</a:t>
            </a:r>
          </a:p>
          <a:p>
            <a:r>
              <a:rPr lang="is-IS" sz="2400" dirty="0">
                <a:solidFill>
                  <a:prstClr val="white"/>
                </a:solidFill>
              </a:rPr>
              <a:t> </a:t>
            </a:r>
            <a:r>
              <a:rPr lang="is-IS" sz="2400" dirty="0" smtClean="0">
                <a:solidFill>
                  <a:prstClr val="white"/>
                </a:solidFill>
              </a:rPr>
              <a:t>    support ... BUT THAT DOESN’T MEAN YOU</a:t>
            </a:r>
          </a:p>
          <a:p>
            <a:r>
              <a:rPr lang="is-IS" sz="2400" dirty="0">
                <a:solidFill>
                  <a:prstClr val="white"/>
                </a:solidFill>
              </a:rPr>
              <a:t> </a:t>
            </a:r>
            <a:r>
              <a:rPr lang="is-IS" sz="2400" dirty="0" smtClean="0">
                <a:solidFill>
                  <a:prstClr val="white"/>
                </a:solidFill>
              </a:rPr>
              <a:t>    SHOULDN’T TRY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0488" y="612494"/>
            <a:ext cx="6860632" cy="961662"/>
          </a:xfrm>
        </p:spPr>
        <p:txBody>
          <a:bodyPr anchor="t"/>
          <a:lstStyle/>
          <a:p>
            <a:r>
              <a:rPr lang="en-US" sz="3200" dirty="0" smtClean="0"/>
              <a:t>Some comments </a:t>
            </a:r>
            <a:r>
              <a:rPr lang="is-IS" sz="3200" dirty="0" smtClean="0"/>
              <a:t>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357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87804" y="1905845"/>
            <a:ext cx="7531160" cy="10997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2400" dirty="0" smtClean="0">
                <a:solidFill>
                  <a:prstClr val="white"/>
                </a:solidFill>
              </a:rPr>
              <a:t>LEARNING HAPPENS WHEN ...</a:t>
            </a:r>
          </a:p>
          <a:p>
            <a:pPr>
              <a:spcBef>
                <a:spcPts val="1400"/>
              </a:spcBef>
            </a:pPr>
            <a:r>
              <a:rPr lang="is-IS" sz="2400" dirty="0" smtClean="0">
                <a:solidFill>
                  <a:prstClr val="white"/>
                </a:solidFill>
              </a:rPr>
              <a:t>- It matters to you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- You are authentically engaged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- The activity PUSHES your thinking</a:t>
            </a:r>
          </a:p>
          <a:p>
            <a:r>
              <a:rPr lang="is-IS" sz="2400" dirty="0" smtClean="0">
                <a:solidFill>
                  <a:prstClr val="white"/>
                </a:solidFill>
              </a:rPr>
              <a:t>- Pushes your ARTICULATION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0488" y="1040760"/>
            <a:ext cx="6860632" cy="961662"/>
          </a:xfrm>
        </p:spPr>
        <p:txBody>
          <a:bodyPr anchor="t"/>
          <a:lstStyle/>
          <a:p>
            <a:r>
              <a:rPr lang="en-US" sz="3200" u="sng" dirty="0" smtClean="0"/>
              <a:t>NOTHING TRIED, NOTHING GAINED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16911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083" y="1651684"/>
            <a:ext cx="7297418" cy="1881491"/>
          </a:xfrm>
        </p:spPr>
        <p:txBody>
          <a:bodyPr anchor="t"/>
          <a:lstStyle/>
          <a:p>
            <a:pPr>
              <a:spcBef>
                <a:spcPts val="2800"/>
              </a:spcBef>
            </a:pPr>
            <a:r>
              <a:rPr lang="en-US" sz="2600" dirty="0" smtClean="0"/>
              <a:t>1. Choice</a:t>
            </a:r>
            <a:r>
              <a:rPr lang="is-IS" sz="2600" dirty="0"/>
              <a:t> </a:t>
            </a:r>
            <a:r>
              <a:rPr lang="is-IS" sz="2600" dirty="0" smtClean="0"/>
              <a:t>...</a:t>
            </a:r>
            <a:br>
              <a:rPr lang="is-IS" sz="2600" dirty="0" smtClean="0"/>
            </a:br>
            <a:r>
              <a:rPr lang="is-IS" sz="2600" dirty="0"/>
              <a:t> </a:t>
            </a:r>
            <a:r>
              <a:rPr lang="is-IS" sz="2600" dirty="0" smtClean="0"/>
              <a:t>      - What they are looking at</a:t>
            </a:r>
            <a:br>
              <a:rPr lang="is-IS" sz="2600" dirty="0" smtClean="0"/>
            </a:br>
            <a:r>
              <a:rPr lang="is-IS" sz="2600" dirty="0"/>
              <a:t> </a:t>
            </a:r>
            <a:r>
              <a:rPr lang="is-IS" sz="2600" dirty="0" smtClean="0"/>
              <a:t>      - How they are looking at that</a:t>
            </a:r>
            <a:br>
              <a:rPr lang="is-IS" sz="2600" dirty="0" smtClean="0"/>
            </a:br>
            <a:r>
              <a:rPr lang="is-IS" sz="2600" dirty="0"/>
              <a:t> </a:t>
            </a:r>
            <a:r>
              <a:rPr lang="is-IS" sz="2600" dirty="0" smtClean="0"/>
              <a:t>      - Product: What they are producing</a:t>
            </a:r>
            <a:br>
              <a:rPr lang="is-IS" sz="2600" dirty="0" smtClean="0"/>
            </a:br>
            <a:endParaRPr lang="en-US" sz="2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4465" y="891880"/>
            <a:ext cx="7856537" cy="7598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MAIN POINTS FROM ME </a:t>
            </a:r>
            <a:r>
              <a:rPr lang="is-IS" sz="2800" dirty="0" smtClean="0"/>
              <a:t>… Take or Leave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90" y="5283059"/>
            <a:ext cx="6795848" cy="932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800"/>
              </a:spcBef>
            </a:pPr>
            <a:r>
              <a:rPr lang="is-IS" sz="2600" dirty="0" smtClean="0"/>
              <a:t>3.  Tools &amp; Technology to facilitate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7380" y="3459443"/>
            <a:ext cx="6799705" cy="1440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800"/>
              </a:spcBef>
            </a:pPr>
            <a:r>
              <a:rPr lang="is-IS" sz="2600" dirty="0" smtClean="0"/>
              <a:t>2.  Make it Bigger than themselves</a:t>
            </a:r>
            <a:br>
              <a:rPr lang="is-IS" sz="2600" dirty="0" smtClean="0"/>
            </a:br>
            <a:r>
              <a:rPr lang="is-IS" sz="2600" dirty="0" smtClean="0"/>
              <a:t>       - Product</a:t>
            </a:r>
            <a:br>
              <a:rPr lang="is-IS" sz="2600" dirty="0" smtClean="0"/>
            </a:br>
            <a:r>
              <a:rPr lang="is-IS" sz="2600" dirty="0" smtClean="0"/>
              <a:t>       - Impact</a:t>
            </a:r>
            <a:br>
              <a:rPr lang="is-IS" sz="2600" dirty="0" smtClean="0"/>
            </a:br>
            <a:r>
              <a:rPr lang="is-IS" sz="2600" dirty="0" smtClean="0"/>
              <a:t>       - Others</a:t>
            </a:r>
            <a:br>
              <a:rPr lang="is-IS" sz="2600" dirty="0" smtClean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1516639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2481</TotalTime>
  <Words>226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Creating Authentic Engagement and Learning – Tools &amp; Possibilities</vt:lpstr>
      <vt:lpstr>1. Choice ...        - What they are looking at        - How they are looking at that        - Product: What they are producing </vt:lpstr>
      <vt:lpstr>Choice</vt:lpstr>
      <vt:lpstr>Make it Bigger than Themselves </vt:lpstr>
      <vt:lpstr>Tools &amp; Technology</vt:lpstr>
      <vt:lpstr>Some comments …</vt:lpstr>
      <vt:lpstr>NOTHING TRIED, NOTHING GAINED</vt:lpstr>
      <vt:lpstr>1. Choice ...        - What they are looking at        - How they are looking at that        - Product: What they are producing 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Takeaways</dc:title>
  <dc:creator>Chris Unger</dc:creator>
  <cp:lastModifiedBy>Alan Stoskopf</cp:lastModifiedBy>
  <cp:revision>103</cp:revision>
  <dcterms:created xsi:type="dcterms:W3CDTF">2015-08-13T18:56:22Z</dcterms:created>
  <dcterms:modified xsi:type="dcterms:W3CDTF">2016-08-26T17:58:42Z</dcterms:modified>
</cp:coreProperties>
</file>